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ifM6pD7+XzTKdJyscWZaxO9vRw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50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900a50d7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e900a50d7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ge900a50d7c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a22a00ee3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gea22a00ee3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900a50d7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e900a50d7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ge900a50d7c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ea22a00ee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ea22a00ee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ea22a00ee3_0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c85aead41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ec85aead41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gec85aead41_1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ea22a00e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ea22a00e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a22a00ee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gea22a00ee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48af6b15e8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48af6b15e8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148af6b15e8_2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900a50d7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ge900a50d7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0" descr="templatealumni copy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  <a:defRPr b="1">
                <a:solidFill>
                  <a:srgbClr val="FFC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2651919" y="-61118"/>
            <a:ext cx="3992563" cy="83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 descr="templatealumni copy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9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 dir="r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channel/UCsXq5v80tO-YOMs7AN-lg7A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s://fb.watch/fc_625XR5z/" TargetMode="External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762000" y="15208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Calibri"/>
              <a:buNone/>
            </a:pPr>
            <a:r>
              <a:rPr lang="en-US" sz="4800"/>
              <a:t>Lake Travis FFA Alumni</a:t>
            </a:r>
            <a:endParaRPr sz="4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Calibri"/>
              <a:buNone/>
            </a:pPr>
            <a:r>
              <a:rPr lang="en-US" sz="4800" i="1"/>
              <a:t>Parent 101</a:t>
            </a:r>
            <a:endParaRPr sz="4800" i="1"/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5578450" y="381525"/>
            <a:ext cx="31053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August 30, 2022</a:t>
            </a:r>
            <a:endParaRPr b="1"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0150" y="2990825"/>
            <a:ext cx="6343701" cy="36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</a:pPr>
            <a:r>
              <a:rPr lang="en-US"/>
              <a:t>What does the Alumni do?</a:t>
            </a:r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None/>
            </a:pPr>
            <a:r>
              <a:rPr lang="en-US"/>
              <a:t>Support kids:</a:t>
            </a:r>
            <a:endParaRPr/>
          </a:p>
          <a:p>
            <a:pPr marL="628650" lvl="0" indent="-5143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AutoNum type="arabicPeriod"/>
            </a:pPr>
            <a:r>
              <a:rPr lang="en-US"/>
              <a:t>Help in the barn if raising animals</a:t>
            </a:r>
            <a:endParaRPr/>
          </a:p>
          <a:p>
            <a:pPr marL="628650" lvl="0" indent="-5143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AutoNum type="arabicPeriod"/>
            </a:pPr>
            <a:r>
              <a:rPr lang="en-US"/>
              <a:t>Volunteer at events (i.e., Cav Classic, Pet Shot clinic)</a:t>
            </a:r>
            <a:endParaRPr/>
          </a:p>
          <a:p>
            <a:pPr marL="628650" lvl="0" indent="-5143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AutoNum type="arabicPeriod"/>
            </a:pPr>
            <a:r>
              <a:rPr lang="en-US"/>
              <a:t>Support kids in school events (snacks for competitions, homecoming float, etc.)</a:t>
            </a:r>
            <a:endParaRPr/>
          </a:p>
          <a:p>
            <a:pPr marL="628650" lvl="0" indent="-5143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AutoNum type="arabicPeriod"/>
            </a:pPr>
            <a:r>
              <a:rPr lang="en-US"/>
              <a:t>Participate in fundraising; secure donations/contribution = $500/family</a:t>
            </a:r>
            <a:endParaRPr/>
          </a:p>
          <a:p>
            <a:pPr marL="628650" lvl="0" indent="-5143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AutoNum type="arabicPeriod"/>
            </a:pPr>
            <a:r>
              <a:rPr lang="en-US"/>
              <a:t>Come to monthly meetings</a:t>
            </a:r>
            <a:endParaRPr/>
          </a:p>
          <a:p>
            <a:pPr marL="628650" lvl="0" indent="-5143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AutoNum type="arabicPeriod"/>
            </a:pPr>
            <a:r>
              <a:rPr lang="en-US"/>
              <a:t>Join Remind groups, facebook pages to get regular group communication</a:t>
            </a:r>
            <a:endParaRPr/>
          </a:p>
        </p:txBody>
      </p:sp>
    </p:spTree>
  </p:cSld>
  <p:clrMapOvr>
    <a:masterClrMapping/>
  </p:clrMapOvr>
  <p:transition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900a50d7c_0_2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How Much Will it Cost?</a:t>
            </a:r>
            <a:endParaRPr/>
          </a:p>
        </p:txBody>
      </p:sp>
      <p:sp>
        <p:nvSpPr>
          <p:cNvPr id="167" name="Google Shape;167;ge900a50d7c_0_25"/>
          <p:cNvSpPr txBox="1"/>
          <p:nvPr/>
        </p:nvSpPr>
        <p:spPr>
          <a:xfrm>
            <a:off x="329250" y="2197450"/>
            <a:ext cx="8635200" cy="3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Member Expenses:</a:t>
            </a:r>
            <a:b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Membership Dues (t-shirt included)</a:t>
            </a:r>
            <a:endParaRPr/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Students= 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$30 for High School $20 for 3rd-8th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arents/Alumni = $40 single $60 both parents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Family donations/contribution $500/family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Official Dress for competitions (approx. $100-150)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e900a50d7c_0_25"/>
          <p:cNvSpPr txBox="1"/>
          <p:nvPr/>
        </p:nvSpPr>
        <p:spPr>
          <a:xfrm>
            <a:off x="7355100" y="3341550"/>
            <a:ext cx="530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ea22a00ee3_1_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Where Does the Money Go?</a:t>
            </a:r>
            <a:endParaRPr/>
          </a:p>
        </p:txBody>
      </p:sp>
      <p:sp>
        <p:nvSpPr>
          <p:cNvPr id="174" name="Google Shape;174;gea22a00ee3_1_8"/>
          <p:cNvSpPr txBox="1"/>
          <p:nvPr/>
        </p:nvSpPr>
        <p:spPr>
          <a:xfrm>
            <a:off x="327550" y="2233850"/>
            <a:ext cx="6928800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 club activities throughout the year</a:t>
            </a:r>
            <a:r>
              <a:rPr lang="en-US" sz="2000">
                <a:solidFill>
                  <a:schemeClr val="lt1"/>
                </a:solidFill>
              </a:rPr>
              <a:t> </a:t>
            </a: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(travel to competitions, t-shirts, etc., state convention attendance)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Money given directly back to kids who make sale at TCYS</a:t>
            </a:r>
            <a:r>
              <a:rPr lang="en-US" sz="2000">
                <a:solidFill>
                  <a:schemeClr val="lt1"/>
                </a:solidFill>
              </a:rPr>
              <a:t> </a:t>
            </a: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(scholarship </a:t>
            </a:r>
            <a:r>
              <a:rPr lang="en-US" sz="2000">
                <a:solidFill>
                  <a:schemeClr val="lt1"/>
                </a:solidFill>
              </a:rPr>
              <a:t>money</a:t>
            </a: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Facility Improvements/Barn supplies</a:t>
            </a:r>
            <a:endParaRPr sz="20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Scholarships to our seniors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gea22a00ee3_1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5875" y="3909850"/>
            <a:ext cx="4143325" cy="284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45454"/>
              <a:buNone/>
            </a:pPr>
            <a:r>
              <a:rPr lang="en-US"/>
              <a:t>How Much Does Raising an Animal Cost?</a:t>
            </a:r>
            <a:endParaRPr/>
          </a:p>
        </p:txBody>
      </p:sp>
      <p:sp>
        <p:nvSpPr>
          <p:cNvPr id="181" name="Google Shape;181;p6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Pigs $500 +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Goats $500 +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Lambs $500 +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Steers $2500 +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Feed/Tack (buckets, halters, etc.)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Show Entries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Pen Deposits/Rentals  Deposit- $100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                                        Rent  - small animal $50</a:t>
            </a:r>
            <a:endParaRPr/>
          </a:p>
          <a:p>
            <a:pPr marL="45720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steer $100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 i="1">
                <a:latin typeface="Georgia"/>
                <a:ea typeface="Georgia"/>
                <a:cs typeface="Georgia"/>
                <a:sym typeface="Georgia"/>
              </a:rPr>
              <a:t>THE EXPERIENCE - PRICELE$$</a:t>
            </a:r>
            <a:endParaRPr b="1" i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111111"/>
              <a:buFont typeface="Calibri"/>
              <a:buNone/>
            </a:pPr>
            <a:r>
              <a:rPr lang="en-US"/>
              <a:t>Common Concerns with Raising Animals...</a:t>
            </a:r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body" idx="1"/>
          </p:nvPr>
        </p:nvSpPr>
        <p:spPr>
          <a:xfrm>
            <a:off x="457200" y="2209800"/>
            <a:ext cx="83820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b="1"/>
          </a:p>
        </p:txBody>
      </p:sp>
      <p:sp>
        <p:nvSpPr>
          <p:cNvPr id="189" name="Google Shape;189;p14"/>
          <p:cNvSpPr txBox="1"/>
          <p:nvPr/>
        </p:nvSpPr>
        <p:spPr>
          <a:xfrm>
            <a:off x="696150" y="2209800"/>
            <a:ext cx="8034000" cy="39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AutoNum type="arabicPeriod"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do the animals live?</a:t>
            </a:r>
            <a:endParaRPr sz="2100"/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AutoNum type="arabicPeriod"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do they go after show season?</a:t>
            </a:r>
            <a:endParaRPr sz="2100"/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AutoNum type="arabicPeriod"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they have to be fed every day?</a:t>
            </a:r>
            <a:endParaRPr sz="2100"/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AutoNum type="arabicPeriod"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if I want to go out of town?</a:t>
            </a:r>
            <a:endParaRPr sz="2100"/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AutoNum type="arabicPeriod"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much do they cost?</a:t>
            </a:r>
            <a:endParaRPr sz="2100"/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AutoNum type="arabicPeriod"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about veterinary care?</a:t>
            </a:r>
            <a:endParaRPr sz="2100"/>
          </a:p>
        </p:txBody>
      </p:sp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900a50d7c_0_3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Where do we learn more?</a:t>
            </a:r>
            <a:endParaRPr/>
          </a:p>
        </p:txBody>
      </p:sp>
      <p:pic>
        <p:nvPicPr>
          <p:cNvPr id="196" name="Google Shape;196;ge900a50d7c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2750" y="2108400"/>
            <a:ext cx="4932925" cy="4680026"/>
          </a:xfrm>
          <a:prstGeom prst="rect">
            <a:avLst/>
          </a:prstGeom>
          <a:noFill/>
          <a:ln>
            <a:noFill/>
          </a:ln>
          <a:effectLst>
            <a:outerShdw blurRad="57150" dist="257175" dir="5400000" algn="bl" rotWithShape="0">
              <a:srgbClr val="000000">
                <a:alpha val="45882"/>
              </a:srgbClr>
            </a:outerShdw>
          </a:effectLst>
        </p:spPr>
      </p:pic>
      <p:sp>
        <p:nvSpPr>
          <p:cNvPr id="197" name="Google Shape;197;ge900a50d7c_0_36"/>
          <p:cNvSpPr txBox="1"/>
          <p:nvPr/>
        </p:nvSpPr>
        <p:spPr>
          <a:xfrm>
            <a:off x="1618613" y="1617525"/>
            <a:ext cx="69612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http://www.laketravisffa.ffanow.org</a:t>
            </a:r>
            <a:endParaRPr sz="1800" b="1" i="0" u="none" strike="noStrike" cap="none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a22a00ee3_0_110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FFA Social Media Pages</a:t>
            </a:r>
            <a:endParaRPr/>
          </a:p>
        </p:txBody>
      </p:sp>
      <p:pic>
        <p:nvPicPr>
          <p:cNvPr id="204" name="Google Shape;204;gea22a00ee3_0_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903" y="2249750"/>
            <a:ext cx="4686776" cy="279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ea22a00ee3_0_110"/>
          <p:cNvSpPr txBox="1"/>
          <p:nvPr/>
        </p:nvSpPr>
        <p:spPr>
          <a:xfrm>
            <a:off x="607900" y="5173175"/>
            <a:ext cx="4638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facebook.com/LakeTravisFFA</a:t>
            </a: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gea22a00ee3_0_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4047" y="2249751"/>
            <a:ext cx="3032781" cy="2798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ea22a00ee3_0_110"/>
          <p:cNvSpPr txBox="1"/>
          <p:nvPr/>
        </p:nvSpPr>
        <p:spPr>
          <a:xfrm>
            <a:off x="5494050" y="5223700"/>
            <a:ext cx="3538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instagram.com/lths_ffa/</a:t>
            </a: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ea22a00ee3_0_110"/>
          <p:cNvSpPr txBox="1"/>
          <p:nvPr/>
        </p:nvSpPr>
        <p:spPr>
          <a:xfrm>
            <a:off x="0" y="5875850"/>
            <a:ext cx="8839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 Tube Videos</a:t>
            </a:r>
            <a:endParaRPr sz="3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ec85aead41_1_7"/>
          <p:cNvSpPr txBox="1"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Faculty Advisors</a:t>
            </a:r>
            <a:endParaRPr/>
          </a:p>
        </p:txBody>
      </p:sp>
      <p:sp>
        <p:nvSpPr>
          <p:cNvPr id="215" name="Google Shape;215;gec85aead41_1_7"/>
          <p:cNvSpPr txBox="1">
            <a:spLocks noGrp="1"/>
          </p:cNvSpPr>
          <p:nvPr>
            <p:ph type="body" idx="1"/>
          </p:nvPr>
        </p:nvSpPr>
        <p:spPr>
          <a:xfrm>
            <a:off x="762000" y="2345350"/>
            <a:ext cx="8382000" cy="3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/>
              <a:t>K. White</a:t>
            </a:r>
            <a:br>
              <a:rPr lang="en-US"/>
            </a:br>
            <a:r>
              <a:rPr lang="en-US"/>
              <a:t>kwhite@ltisdschools.org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/>
              <a:t>P. White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/>
              <a:t>pwhite@ltisdschools.org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br>
              <a:rPr lang="en-US"/>
            </a:br>
            <a:r>
              <a:rPr lang="en-US"/>
              <a:t>Mr. Fleming</a:t>
            </a:r>
            <a:br>
              <a:rPr lang="en-US"/>
            </a:br>
            <a:r>
              <a:rPr lang="en-US"/>
              <a:t>flemingj@ltisdschools.org</a:t>
            </a:r>
            <a:endParaRPr/>
          </a:p>
        </p:txBody>
      </p:sp>
      <p:pic>
        <p:nvPicPr>
          <p:cNvPr id="216" name="Google Shape;216;gec85aead41_1_7"/>
          <p:cNvPicPr preferRelativeResize="0"/>
          <p:nvPr/>
        </p:nvPicPr>
        <p:blipFill rotWithShape="1">
          <a:blip r:embed="rId3">
            <a:alphaModFix/>
          </a:blip>
          <a:srcRect l="10771" t="8282" r="51735" b="38181"/>
          <a:stretch/>
        </p:blipFill>
        <p:spPr>
          <a:xfrm>
            <a:off x="5386160" y="1567500"/>
            <a:ext cx="1842414" cy="17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ec85aead41_1_7"/>
          <p:cNvPicPr preferRelativeResize="0"/>
          <p:nvPr/>
        </p:nvPicPr>
        <p:blipFill rotWithShape="1">
          <a:blip r:embed="rId4">
            <a:alphaModFix/>
          </a:blip>
          <a:srcRect l="47102" r="20985" b="54319"/>
          <a:stretch/>
        </p:blipFill>
        <p:spPr>
          <a:xfrm>
            <a:off x="5386150" y="3339527"/>
            <a:ext cx="1842424" cy="17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ec85aead41_1_7"/>
          <p:cNvSpPr txBox="1"/>
          <p:nvPr/>
        </p:nvSpPr>
        <p:spPr>
          <a:xfrm>
            <a:off x="16325" y="17100"/>
            <a:ext cx="88992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Who Do I See For More Information?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gec85aead41_1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0438" y="5098300"/>
            <a:ext cx="1133850" cy="191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 txBox="1"/>
          <p:nvPr/>
        </p:nvSpPr>
        <p:spPr>
          <a:xfrm>
            <a:off x="457200" y="1991325"/>
            <a:ext cx="8382000" cy="53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First Alumni Meeting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Tuesday, September 13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Cafeteria</a:t>
            </a:r>
            <a:endParaRPr sz="54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 PM</a:t>
            </a:r>
            <a:endParaRPr sz="54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for attending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endParaRPr sz="54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Meeting Adjourned</a:t>
            </a:r>
            <a:endParaRPr/>
          </a:p>
        </p:txBody>
      </p:sp>
    </p:spTree>
  </p:cSld>
  <p:clrMapOvr>
    <a:masterClrMapping/>
  </p:clrMapOvr>
  <p:transition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a22a00ee3_0_0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Frequently Asked Questions</a:t>
            </a:r>
            <a:endParaRPr/>
          </a:p>
        </p:txBody>
      </p:sp>
      <p:sp>
        <p:nvSpPr>
          <p:cNvPr id="98" name="Google Shape;98;gea22a00ee3_0_0"/>
          <p:cNvSpPr txBox="1">
            <a:spLocks noGrp="1"/>
          </p:cNvSpPr>
          <p:nvPr>
            <p:ph type="body" idx="1"/>
          </p:nvPr>
        </p:nvSpPr>
        <p:spPr>
          <a:xfrm>
            <a:off x="0" y="1371600"/>
            <a:ext cx="9144000" cy="59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What is FFA?</a:t>
            </a:r>
            <a:endParaRPr b="1"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What does FFA look like?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Who’s invited to participate?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Why would you want to participate?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What do the students in FFA do?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What do the FFA Alumni (parent members) do?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How much will it cost?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Where does the money go?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How much does raising an animal cost?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Where do we learn more?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b="1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ea22a00ee3_0_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What is FFA?</a:t>
            </a:r>
            <a:endParaRPr/>
          </a:p>
        </p:txBody>
      </p:sp>
      <p:sp>
        <p:nvSpPr>
          <p:cNvPr id="104" name="Google Shape;104;gea22a00ee3_0_5"/>
          <p:cNvSpPr txBox="1">
            <a:spLocks noGrp="1"/>
          </p:cNvSpPr>
          <p:nvPr>
            <p:ph type="body" idx="1"/>
          </p:nvPr>
        </p:nvSpPr>
        <p:spPr>
          <a:xfrm>
            <a:off x="457200" y="1936975"/>
            <a:ext cx="8382000" cy="3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/>
          </a:p>
        </p:txBody>
      </p:sp>
      <p:sp>
        <p:nvSpPr>
          <p:cNvPr id="105" name="Google Shape;105;gea22a00ee3_0_5"/>
          <p:cNvSpPr txBox="1"/>
          <p:nvPr/>
        </p:nvSpPr>
        <p:spPr>
          <a:xfrm>
            <a:off x="519000" y="1837800"/>
            <a:ext cx="8382000" cy="55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4445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“We’re growing the next generation of leaders who will change the world.” </a:t>
            </a:r>
            <a:endParaRPr sz="29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FFA is the premier youth organization preparing members for leadership and careers in the science, business and technology of agriculture.</a:t>
            </a:r>
            <a:endParaRPr sz="2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Founded in 1928; national organization in all 50 states, Puerto Rico, &amp; the Virgin Islands; 156,000 +  student members across Texas</a:t>
            </a: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48af6b15e8_2_2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FFA Creed</a:t>
            </a:r>
            <a:endParaRPr/>
          </a:p>
        </p:txBody>
      </p:sp>
      <p:sp>
        <p:nvSpPr>
          <p:cNvPr id="112" name="Google Shape;112;g148af6b15e8_2_2"/>
          <p:cNvSpPr txBox="1"/>
          <p:nvPr/>
        </p:nvSpPr>
        <p:spPr>
          <a:xfrm>
            <a:off x="6952800" y="1424438"/>
            <a:ext cx="219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Jenna Dow, President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g148af6b15e8_2_2"/>
          <p:cNvPicPr preferRelativeResize="0"/>
          <p:nvPr/>
        </p:nvPicPr>
        <p:blipFill rotWithShape="1">
          <a:blip r:embed="rId3">
            <a:alphaModFix/>
          </a:blip>
          <a:srcRect l="28489" r="28476"/>
          <a:stretch/>
        </p:blipFill>
        <p:spPr>
          <a:xfrm>
            <a:off x="1773725" y="1541675"/>
            <a:ext cx="5179075" cy="507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</a:pPr>
            <a:endParaRPr/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 t="18336" b="28514"/>
          <a:stretch/>
        </p:blipFill>
        <p:spPr>
          <a:xfrm>
            <a:off x="759500" y="3429000"/>
            <a:ext cx="2750800" cy="19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 l="7518" t="23932" b="21934"/>
          <a:stretch/>
        </p:blipFill>
        <p:spPr>
          <a:xfrm>
            <a:off x="3807925" y="228600"/>
            <a:ext cx="4960125" cy="21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 r="16149"/>
          <a:stretch/>
        </p:blipFill>
        <p:spPr>
          <a:xfrm rot="-5400000">
            <a:off x="2646025" y="2042450"/>
            <a:ext cx="2704800" cy="24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6">
            <a:alphaModFix/>
          </a:blip>
          <a:srcRect l="26037" t="13005" r="7859" b="4315"/>
          <a:stretch/>
        </p:blipFill>
        <p:spPr>
          <a:xfrm>
            <a:off x="5364050" y="2323325"/>
            <a:ext cx="3076750" cy="256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7">
            <a:alphaModFix/>
          </a:blip>
          <a:srcRect t="24322"/>
          <a:stretch/>
        </p:blipFill>
        <p:spPr>
          <a:xfrm>
            <a:off x="3144425" y="4678350"/>
            <a:ext cx="5068726" cy="28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</a:pPr>
            <a:r>
              <a:rPr lang="en-US"/>
              <a:t>What does FFA look like?</a:t>
            </a:r>
            <a:endParaRPr/>
          </a:p>
        </p:txBody>
      </p:sp>
      <p:sp>
        <p:nvSpPr>
          <p:cNvPr id="129" name="Google Shape;129;p2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14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500" u="sng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https://fb.watch/fc_625XR5z/</a:t>
            </a:r>
            <a:endParaRPr sz="4500">
              <a:solidFill>
                <a:srgbClr val="FFFF00"/>
              </a:solidFill>
            </a:endParaRPr>
          </a:p>
        </p:txBody>
      </p:sp>
      <p:pic>
        <p:nvPicPr>
          <p:cNvPr id="130" name="Google Shape;13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2162" y="5485950"/>
            <a:ext cx="2051675" cy="13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"/>
          <p:cNvSpPr txBox="1"/>
          <p:nvPr/>
        </p:nvSpPr>
        <p:spPr>
          <a:xfrm>
            <a:off x="1401200" y="2328750"/>
            <a:ext cx="6443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State FFA Convention</a:t>
            </a:r>
            <a:endParaRPr sz="26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514573">
            <a:off x="6707691" y="5132843"/>
            <a:ext cx="2143045" cy="160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36800">
            <a:off x="333023" y="5160924"/>
            <a:ext cx="2068157" cy="155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9401" y="3487800"/>
            <a:ext cx="1937198" cy="190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9975" y="3542475"/>
            <a:ext cx="1707150" cy="128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Who’s Invited to Participate?</a:t>
            </a:r>
            <a:endParaRPr/>
          </a:p>
        </p:txBody>
      </p:sp>
      <p:sp>
        <p:nvSpPr>
          <p:cNvPr id="141" name="Google Shape;141;p9"/>
          <p:cNvSpPr txBox="1">
            <a:spLocks noGrp="1"/>
          </p:cNvSpPr>
          <p:nvPr>
            <p:ph type="body" idx="1"/>
          </p:nvPr>
        </p:nvSpPr>
        <p:spPr>
          <a:xfrm>
            <a:off x="457200" y="2355875"/>
            <a:ext cx="8382000" cy="3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900"/>
              <a:t>Students who take ag classes </a:t>
            </a:r>
            <a:r>
              <a:rPr lang="en-US" sz="2900" i="1" u="sng"/>
              <a:t>(must be in one ag class/per year)</a:t>
            </a:r>
            <a:r>
              <a:rPr lang="en-US" sz="2900"/>
              <a:t> in high school.</a:t>
            </a:r>
            <a:endParaRPr sz="2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/>
              <a:t>Any other students in the district 3</a:t>
            </a:r>
            <a:r>
              <a:rPr lang="en-US" sz="2900" baseline="30000"/>
              <a:t>rd</a:t>
            </a:r>
            <a:r>
              <a:rPr lang="en-US" sz="2900"/>
              <a:t>- 8</a:t>
            </a:r>
            <a:r>
              <a:rPr lang="en-US" sz="2900" baseline="30000"/>
              <a:t>th</a:t>
            </a:r>
            <a:r>
              <a:rPr lang="en-US" sz="2900"/>
              <a:t> grade who want to raise animals as part of the program</a:t>
            </a:r>
            <a:endParaRPr sz="2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/>
              <a:t>Parents!</a:t>
            </a:r>
            <a:endParaRPr sz="2900"/>
          </a:p>
        </p:txBody>
      </p:sp>
    </p:spTree>
  </p:cSld>
  <p:clrMapOvr>
    <a:masterClrMapping/>
  </p:clrMapOvr>
  <p:transition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900a50d7c_0_31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 sz="3600"/>
              <a:t>Why would you want to participate?</a:t>
            </a:r>
            <a:endParaRPr sz="3600"/>
          </a:p>
        </p:txBody>
      </p:sp>
      <p:sp>
        <p:nvSpPr>
          <p:cNvPr id="147" name="Google Shape;147;ge900a50d7c_0_31"/>
          <p:cNvSpPr txBox="1">
            <a:spLocks noGrp="1"/>
          </p:cNvSpPr>
          <p:nvPr>
            <p:ph type="body" idx="1"/>
          </p:nvPr>
        </p:nvSpPr>
        <p:spPr>
          <a:xfrm>
            <a:off x="335975" y="2091500"/>
            <a:ext cx="8382000" cy="4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AutoNum type="arabicPeriod"/>
            </a:pPr>
            <a:r>
              <a:rPr lang="en-US" sz="2900"/>
              <a:t>Kids learn immeasurable leadership and responsibility.</a:t>
            </a:r>
            <a:endParaRPr sz="2900"/>
          </a:p>
          <a:p>
            <a:pPr marL="457200" lvl="0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AutoNum type="arabicPeriod"/>
            </a:pPr>
            <a:r>
              <a:rPr lang="en-US" sz="2900"/>
              <a:t>Lifelong skills in animal husbandry.</a:t>
            </a:r>
            <a:endParaRPr sz="2900"/>
          </a:p>
          <a:p>
            <a:pPr marL="457200" lvl="0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AutoNum type="arabicPeriod"/>
            </a:pPr>
            <a:r>
              <a:rPr lang="en-US" sz="2900"/>
              <a:t>Exploration of skills like welding, veterinary medicine, and other ag-related industries.</a:t>
            </a:r>
            <a:endParaRPr sz="2900"/>
          </a:p>
          <a:p>
            <a:pPr marL="457200" lvl="0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AutoNum type="arabicPeriod"/>
            </a:pPr>
            <a:r>
              <a:rPr lang="en-US" sz="2900"/>
              <a:t>Presentation skills.</a:t>
            </a:r>
            <a:endParaRPr/>
          </a:p>
          <a:p>
            <a:pPr marL="457200" lvl="0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AutoNum type="arabicPeriod"/>
            </a:pPr>
            <a:r>
              <a:rPr lang="en-US" sz="2900"/>
              <a:t>District, area, state, national competitions and convention</a:t>
            </a:r>
            <a:endParaRPr sz="2900"/>
          </a:p>
          <a:p>
            <a:pPr marL="457200" lvl="0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AutoNum type="arabicPeriod"/>
            </a:pPr>
            <a:r>
              <a:rPr lang="en-US" sz="2900"/>
              <a:t>Small group = strong camaraderie</a:t>
            </a:r>
            <a:endParaRPr/>
          </a:p>
          <a:p>
            <a:pPr marL="457200" lvl="0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AutoNum type="arabicPeriod"/>
            </a:pPr>
            <a:r>
              <a:rPr lang="en-US" sz="2900"/>
              <a:t>Parents get to work alongside children for just a few more years!</a:t>
            </a:r>
            <a:endParaRPr sz="2900"/>
          </a:p>
        </p:txBody>
      </p:sp>
    </p:spTree>
  </p:cSld>
  <p:clrMapOvr>
    <a:masterClrMapping/>
  </p:clrMapOvr>
  <p:transition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What do the students do?</a:t>
            </a:r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body" idx="1"/>
          </p:nvPr>
        </p:nvSpPr>
        <p:spPr>
          <a:xfrm>
            <a:off x="457200" y="2209800"/>
            <a:ext cx="8382000" cy="47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1200150" lvl="0" indent="-5005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AutoNum type="arabicPeriod"/>
            </a:pPr>
            <a:r>
              <a:rPr lang="en-US" sz="2900"/>
              <a:t>Supervised Animal Experience -- Raising goats, lambs, steers, pigs, chickens, turkeys or rabbits for market shows; can earn monetary awards – NO PRIOR EXPERIENCE NECESSARY!</a:t>
            </a:r>
            <a:endParaRPr sz="2900"/>
          </a:p>
          <a:p>
            <a:pPr marL="1200150" lvl="0" indent="-5005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AutoNum type="arabicPeriod"/>
            </a:pPr>
            <a:r>
              <a:rPr lang="en-US" sz="2900"/>
              <a:t>County youth fair (TCYS -- baking to photography)</a:t>
            </a:r>
            <a:endParaRPr sz="2900"/>
          </a:p>
          <a:p>
            <a:pPr marL="1200150" lvl="0" indent="-5005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AutoNum type="arabicPeriod"/>
            </a:pPr>
            <a:r>
              <a:rPr lang="en-US" sz="2900"/>
              <a:t>LDEs and CDEs (spring and fall competitions from public speaking to animal judging)</a:t>
            </a:r>
            <a:endParaRPr/>
          </a:p>
          <a:p>
            <a:pPr marL="1200150" lvl="0" indent="-5005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AutoNum type="arabicPeriod"/>
            </a:pPr>
            <a:r>
              <a:rPr lang="en-US" sz="2900"/>
              <a:t>Volunteer at Events – pet shot clinics, Cavalier Classic</a:t>
            </a:r>
            <a:endParaRPr/>
          </a:p>
          <a:p>
            <a:pPr marL="1200150" lvl="0" indent="-5005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AutoNum type="arabicPeriod"/>
            </a:pPr>
            <a:r>
              <a:rPr lang="en-US" sz="2900"/>
              <a:t>Monthly meetings/social events</a:t>
            </a:r>
            <a:endParaRPr/>
          </a:p>
          <a:p>
            <a:pPr marL="1200150" lvl="0" indent="-5005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AutoNum type="arabicPeriod"/>
            </a:pPr>
            <a:r>
              <a:rPr lang="en-US" sz="2900"/>
              <a:t>Officers attend annual convention with 15,000 other members across state of Texas</a:t>
            </a:r>
            <a:endParaRPr sz="2900"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66176"/>
              <a:buNone/>
            </a:pPr>
            <a:endParaRPr/>
          </a:p>
          <a:p>
            <a:pPr marL="1371600" lvl="3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17647"/>
              <a:buNone/>
            </a:pPr>
            <a:endParaRPr sz="3200" b="1"/>
          </a:p>
        </p:txBody>
      </p:sp>
    </p:spTree>
  </p:cSld>
  <p:clrMapOvr>
    <a:masterClrMapping/>
  </p:clrMapOvr>
  <p:transition>
    <p:push dir="r"/>
  </p:transition>
</p:sld>
</file>

<file path=ppt/theme/theme1.xml><?xml version="1.0" encoding="utf-8"?>
<a:theme xmlns:a="http://schemas.openxmlformats.org/drawingml/2006/main" name="Alumni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757</Words>
  <Application>Microsoft Office PowerPoint</Application>
  <PresentationFormat>On-screen Show (4:3)</PresentationFormat>
  <Paragraphs>114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Georgia</vt:lpstr>
      <vt:lpstr>Alumni template</vt:lpstr>
      <vt:lpstr>Lake Travis FFA Alumni Parent 101</vt:lpstr>
      <vt:lpstr>Frequently Asked Questions</vt:lpstr>
      <vt:lpstr>What is FFA?</vt:lpstr>
      <vt:lpstr>FFA Creed</vt:lpstr>
      <vt:lpstr>PowerPoint Presentation</vt:lpstr>
      <vt:lpstr>What does FFA look like?</vt:lpstr>
      <vt:lpstr>Who’s Invited to Participate?</vt:lpstr>
      <vt:lpstr>Why would you want to participate?</vt:lpstr>
      <vt:lpstr>What do the students do?</vt:lpstr>
      <vt:lpstr>What does the Alumni do?</vt:lpstr>
      <vt:lpstr>How Much Will it Cost?</vt:lpstr>
      <vt:lpstr>Where Does the Money Go?</vt:lpstr>
      <vt:lpstr>How Much Does Raising an Animal Cost?</vt:lpstr>
      <vt:lpstr>Common Concerns with Raising Animals...</vt:lpstr>
      <vt:lpstr>Where do we learn more?</vt:lpstr>
      <vt:lpstr>FFA Social Media Pages</vt:lpstr>
      <vt:lpstr>Faculty Advisors</vt:lpstr>
      <vt:lpstr>Meeting Adjourned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Travis FFA Alumni Parent 101</dc:title>
  <dc:creator>Nagel, Mark</dc:creator>
  <cp:lastModifiedBy>WHITE, KELLY</cp:lastModifiedBy>
  <cp:revision>1</cp:revision>
  <dcterms:created xsi:type="dcterms:W3CDTF">2013-08-29T13:36:25Z</dcterms:created>
  <dcterms:modified xsi:type="dcterms:W3CDTF">2022-09-06T14:53:17Z</dcterms:modified>
</cp:coreProperties>
</file>